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61" r:id="rId4"/>
    <p:sldId id="291" r:id="rId5"/>
    <p:sldId id="292" r:id="rId6"/>
    <p:sldId id="293" r:id="rId7"/>
    <p:sldId id="294" r:id="rId8"/>
    <p:sldId id="29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489" autoAdjust="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52306-0001-4419-94CB-314A42E1020D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83F67-AF90-4EBD-B610-8ADB2F98E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5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B150-29E0-4BEA-9418-C70628677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7410" y="-397368"/>
            <a:ext cx="8915399" cy="2262781"/>
          </a:xfrm>
        </p:spPr>
        <p:txBody>
          <a:bodyPr>
            <a:normAutofit/>
          </a:bodyPr>
          <a:lstStyle/>
          <a:p>
            <a:r>
              <a:rPr lang="en-US" dirty="0"/>
              <a:t>Israel Through Palestinian eyes Pt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E042B-9787-4761-97D0-D92C856B0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Bro. Jared Keyes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6AE6A-98DD-4C63-91AE-091E62362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49" y="1957979"/>
            <a:ext cx="6355561" cy="47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184D-2A51-4FC3-8DBD-F9C47950F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8760-568F-4691-939F-84BF1B2F9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5BAD6-5B34-4416-A049-5B124782D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670" y="942975"/>
            <a:ext cx="6714139" cy="561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5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184D-2A51-4FC3-8DBD-F9C47950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042" y="147860"/>
            <a:ext cx="8911687" cy="1280890"/>
          </a:xfrm>
        </p:spPr>
        <p:txBody>
          <a:bodyPr/>
          <a:lstStyle/>
          <a:p>
            <a:r>
              <a:rPr lang="en-US" dirty="0"/>
              <a:t>On the way to the Dead Sea -</a:t>
            </a:r>
            <a:r>
              <a:rPr lang="en-US" dirty="0" err="1"/>
              <a:t>Bedwins</a:t>
            </a:r>
            <a:r>
              <a:rPr lang="en-US" dirty="0"/>
              <a:t>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7A4EC09-B5CD-4189-8B95-22F25FFCD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8675" y="978805"/>
            <a:ext cx="7622646" cy="5716985"/>
          </a:xfrm>
        </p:spPr>
      </p:pic>
    </p:spTree>
    <p:extLst>
      <p:ext uri="{BB962C8B-B14F-4D97-AF65-F5344CB8AC3E}">
        <p14:creationId xmlns:p14="http://schemas.microsoft.com/office/powerpoint/2010/main" val="1918379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A70A-1574-458D-AE34-53CBBF21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Bethlehem – Palestinian demonstrations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803F6C-FE46-49D6-91D5-8A52607CB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124" t="22437" r="32006" b="37479"/>
          <a:stretch/>
        </p:blipFill>
        <p:spPr>
          <a:xfrm>
            <a:off x="5915025" y="2081575"/>
            <a:ext cx="5857875" cy="477642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A9E38-7304-4CB5-90C7-17268C07F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6" t="24861" r="18749" b="27639"/>
          <a:stretch/>
        </p:blipFill>
        <p:spPr>
          <a:xfrm>
            <a:off x="800099" y="1981199"/>
            <a:ext cx="5953125" cy="3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8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67E4-5D64-4460-A391-2D2A65EA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Beit </a:t>
            </a:r>
            <a:r>
              <a:rPr lang="en-US" dirty="0" err="1"/>
              <a:t>Sahour</a:t>
            </a:r>
            <a:r>
              <a:rPr lang="en-US" dirty="0"/>
              <a:t> – House of </a:t>
            </a:r>
            <a:br>
              <a:rPr lang="en-US" dirty="0"/>
            </a:br>
            <a:r>
              <a:rPr lang="en-US" dirty="0"/>
              <a:t>the Rising Sun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201E769-692D-43DB-A286-0FCB15BB5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490" t="26048" r="37943" b="47089"/>
          <a:stretch/>
        </p:blipFill>
        <p:spPr>
          <a:xfrm>
            <a:off x="762000" y="2491360"/>
            <a:ext cx="7451941" cy="4343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9BB37-347D-4D9C-AD42-8191D85AA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21" t="12778" r="27083" b="24306"/>
          <a:stretch/>
        </p:blipFill>
        <p:spPr>
          <a:xfrm>
            <a:off x="8315325" y="809625"/>
            <a:ext cx="387667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1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1383-F83B-4FC3-B850-506E9341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Jerusalem and the wall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9FC947-6BFB-465E-8C80-885A15662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1155" y="1504950"/>
            <a:ext cx="5037666" cy="37782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B21F8-E040-4E85-8019-19440DF87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171" y="807243"/>
            <a:ext cx="4448175" cy="3336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768FC-074A-4E32-B47D-BE0051C8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275" y="4147913"/>
            <a:ext cx="35179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71383-F83B-4FC3-B850-506E9341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Jerusalem and the wall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DAA99D-CC4B-4D6A-8134-E9D9C2BF1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0454" y="1202928"/>
            <a:ext cx="7540095" cy="565507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7F8C64-850D-4734-943C-41A2C1B85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5" y="3114675"/>
            <a:ext cx="49911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2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E243E-6B62-428A-8E51-4F5881B5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 Sea- lives up to its name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DB85AF-41E8-4227-9ABB-618BB0B79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4334" y="3000375"/>
            <a:ext cx="5037666" cy="377825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43562-3A1E-4A98-83A5-C17E806C9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334" y="2708274"/>
            <a:ext cx="5287434" cy="39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8911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5912</TotalTime>
  <Words>48</Words>
  <Application>Microsoft Office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 3</vt:lpstr>
      <vt:lpstr>Wisp</vt:lpstr>
      <vt:lpstr>Israel Through Palestinian eyes Pt 4</vt:lpstr>
      <vt:lpstr>Trip details</vt:lpstr>
      <vt:lpstr>On the way to the Dead Sea -Bedwins)</vt:lpstr>
      <vt:lpstr>Bethlehem – Palestinian demonstrations</vt:lpstr>
      <vt:lpstr>Beit Sahour – House of  the Rising Sun</vt:lpstr>
      <vt:lpstr>Jerusalem and the wall</vt:lpstr>
      <vt:lpstr>Jerusalem and the wall</vt:lpstr>
      <vt:lpstr>Dead Sea- lives up to its name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Through Palestinian eyes</dc:title>
  <dc:creator>jared keyes</dc:creator>
  <cp:lastModifiedBy>jared keyes</cp:lastModifiedBy>
  <cp:revision>145</cp:revision>
  <dcterms:created xsi:type="dcterms:W3CDTF">2017-10-08T00:43:35Z</dcterms:created>
  <dcterms:modified xsi:type="dcterms:W3CDTF">2018-02-07T02:59:10Z</dcterms:modified>
</cp:coreProperties>
</file>